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496" r:id="rId3"/>
    <p:sldId id="2545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9" Type="http://schemas.openxmlformats.org/officeDocument/2006/relationships/viewProps" Target="viewProps.xml"/><Relationship Id="rId4" Type="http://schemas.openxmlformats.org/officeDocument/2006/relationships/slide" Target="slides/slide3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2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34C11-87B4-6818-44B2-CE9850CB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3BAFEA-B472-323B-3094-3DEEA204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79994D-A470-CADB-DFD3-2EBE31F774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744"/>
          <a:stretch>
            <a:fillRect/>
          </a:stretch>
        </p:blipFill>
        <p:spPr>
          <a:xfrm>
            <a:off x="1008796" y="1712810"/>
            <a:ext cx="10174408" cy="4783670"/>
          </a:xfrm>
          <a:prstGeom prst="rect">
            <a:avLst/>
          </a:prstGeom>
        </p:spPr>
      </p:pic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81518117-7DFE-483D-62C9-12AF420AB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62" y="338260"/>
            <a:ext cx="8758109" cy="39663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트렌드의 진화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425D9-2F1F-62E1-B451-F717335EA673}"/>
              </a:ext>
            </a:extLst>
          </p:cNvPr>
          <p:cNvSpPr txBox="1"/>
          <p:nvPr/>
        </p:nvSpPr>
        <p:spPr>
          <a:xfrm>
            <a:off x="2692400" y="962594"/>
            <a:ext cx="680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sz="2400" b="1" i="0" dirty="0">
                <a:solidFill>
                  <a:srgbClr val="111827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AI</a:t>
            </a:r>
            <a:r>
              <a:rPr lang="ko-KR" altLang="en-US" sz="2400" b="1" i="0" dirty="0">
                <a:solidFill>
                  <a:srgbClr val="111827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패러다임 전환</a:t>
            </a:r>
            <a:r>
              <a:rPr lang="en-US" altLang="ko-KR" sz="2400" b="1" i="0" dirty="0">
                <a:solidFill>
                  <a:srgbClr val="111827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 </a:t>
            </a:r>
            <a:r>
              <a:rPr lang="en-US" altLang="ko-KR" sz="2400" b="1" i="0" dirty="0">
                <a:solidFill>
                  <a:srgbClr val="9CA3A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Chatting</a:t>
            </a:r>
            <a:r>
              <a:rPr lang="ko-KR" altLang="en-US" sz="2400" b="1" i="0" dirty="0">
                <a:solidFill>
                  <a:srgbClr val="111827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 </a:t>
            </a:r>
            <a:r>
              <a:rPr lang="en-US" altLang="ko-KR" sz="2400" b="1" i="0" dirty="0">
                <a:solidFill>
                  <a:srgbClr val="FA003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Building</a:t>
            </a:r>
            <a:r>
              <a:rPr lang="ko-KR" altLang="en-US" sz="2400" b="1" i="0" dirty="0">
                <a:solidFill>
                  <a:srgbClr val="111827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350878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94C2B-38F0-4446-AA8C-331561EC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0D9B2E-FBF1-9A52-EE76-3E76FBDB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A0A02C-5C63-922C-1474-864A69071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96" y="1538029"/>
            <a:ext cx="10332608" cy="5048562"/>
          </a:xfrm>
          <a:prstGeom prst="rect">
            <a:avLst/>
          </a:prstGeom>
        </p:spPr>
      </p:pic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4E880FE7-092D-25C5-5E53-8A5D59DA69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62" y="338260"/>
            <a:ext cx="8758109" cy="39663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구성원 역할 재정의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7B5DB-1F9B-1DDF-7C5E-987EA69BC6CC}"/>
              </a:ext>
            </a:extLst>
          </p:cNvPr>
          <p:cNvSpPr txBox="1"/>
          <p:nvPr/>
        </p:nvSpPr>
        <p:spPr>
          <a:xfrm>
            <a:off x="3048000" y="9625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ko-KR" sz="2400" b="1" i="0" dirty="0">
                <a:solidFill>
                  <a:srgbClr val="111827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AI Tool </a:t>
            </a:r>
            <a:r>
              <a:rPr lang="en-US" altLang="ko-KR" sz="2400" b="1" i="0" dirty="0">
                <a:solidFill>
                  <a:srgbClr val="9CA3A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'User'</a:t>
            </a:r>
            <a:r>
              <a:rPr lang="ko-KR" altLang="en-US" sz="2400" b="1" i="0" dirty="0">
                <a:solidFill>
                  <a:srgbClr val="111827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업무 자동화 </a:t>
            </a:r>
            <a:r>
              <a:rPr lang="en-US" altLang="ko-KR" sz="2400" b="1" i="0" dirty="0">
                <a:solidFill>
                  <a:srgbClr val="FA003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'Builder'</a:t>
            </a:r>
            <a:r>
              <a:rPr lang="ko-KR" altLang="en-US" sz="2400" b="1" i="0" dirty="0">
                <a:solidFill>
                  <a:srgbClr val="111827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로</a:t>
            </a:r>
          </a:p>
          <a:p>
            <a:pPr>
              <a:buNone/>
            </a:pPr>
            <a:b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</a:br>
            <a:endParaRPr lang="ko-KR" altLang="en-US" sz="2400" b="1" i="0" dirty="0">
              <a:solidFill>
                <a:srgbClr val="111827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502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2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